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39" autoAdjust="0"/>
  </p:normalViewPr>
  <p:slideViewPr>
    <p:cSldViewPr>
      <p:cViewPr varScale="1">
        <p:scale>
          <a:sx n="87" d="100"/>
          <a:sy n="87" d="100"/>
        </p:scale>
        <p:origin x="-8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9772C-8511-4781-9690-1D98246237EA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64A11-5E28-4AF2-A656-CE6DAE08EC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8488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64A11-5E28-4AF2-A656-CE6DAE08ECA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431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La</a:t>
            </a:r>
            <a:r>
              <a:rPr lang="fr-FR" baseline="0" dirty="0" smtClean="0"/>
              <a:t> majorité de nos patients sont issus des services d’hospitalisation.</a:t>
            </a:r>
          </a:p>
          <a:p>
            <a:r>
              <a:rPr lang="fr-FR" baseline="0" dirty="0" smtClean="0"/>
              <a:t>PEP’C : programme d’entrainement personnalisé sur cycle ergomètre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64A11-5E28-4AF2-A656-CE6DAE08ECA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031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Depuis peu intervention ponctuelle de la diététicienne du pôle par rapport à l’atelier alimentation.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64A11-5E28-4AF2-A656-CE6DAE08ECA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094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Les réunions permettent analyse  réévaluation et amélioration de notre fonctionnement global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64A11-5E28-4AF2-A656-CE6DAE08ECA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4899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AA98-943B-4A2F-BBB8-613D6E75FBB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1BB4-A5EC-4751-8B64-1F5E0A244B06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AA98-943B-4A2F-BBB8-613D6E75FBB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1BB4-A5EC-4751-8B64-1F5E0A244B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AA98-943B-4A2F-BBB8-613D6E75FBB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1BB4-A5EC-4751-8B64-1F5E0A244B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AA98-943B-4A2F-BBB8-613D6E75FBB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1BB4-A5EC-4751-8B64-1F5E0A244B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AA98-943B-4A2F-BBB8-613D6E75FBB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1BB4-A5EC-4751-8B64-1F5E0A244B06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AA98-943B-4A2F-BBB8-613D6E75FBB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1BB4-A5EC-4751-8B64-1F5E0A244B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AA98-943B-4A2F-BBB8-613D6E75FBB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1BB4-A5EC-4751-8B64-1F5E0A244B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AA98-943B-4A2F-BBB8-613D6E75FBB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1BB4-A5EC-4751-8B64-1F5E0A244B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AA98-943B-4A2F-BBB8-613D6E75FBB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1BB4-A5EC-4751-8B64-1F5E0A244B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AA98-943B-4A2F-BBB8-613D6E75FBB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1BB4-A5EC-4751-8B64-1F5E0A244B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AA98-943B-4A2F-BBB8-613D6E75FBB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8D31BB4-A5EC-4751-8B64-1F5E0A244B06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38AA98-943B-4A2F-BBB8-613D6E75FBB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D31BB4-A5EC-4751-8B64-1F5E0A244B06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79512" y="764704"/>
            <a:ext cx="8517632" cy="6768752"/>
          </a:xfrm>
        </p:spPr>
        <p:txBody>
          <a:bodyPr>
            <a:noAutofit/>
          </a:bodyPr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Thérapeutique du Patient âgé de plus de 60 ans, Diabétique de type 2, Fragile, </a:t>
            </a:r>
            <a:b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présentant ou non des troubles cognitifs mineurs </a:t>
            </a:r>
            <a:b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et/ou de son aidant.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Pôle de Gériatrie de Mulhouse</a:t>
            </a:r>
            <a:b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Hôpitaux de jour, Hôpital de semaine, SSR</a:t>
            </a:r>
            <a:b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CERF (Centre de Réentrainement à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L’EFfort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Congrès des Hôpitaux de jour – Colmar</a:t>
            </a:r>
            <a:b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et 8 juin 2018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910538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Oui mais …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Interruption de programme suite à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RAD, ce qui nous amène à retravailler notre nouveau programme de façon différente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Peu d’implication de la part des médecins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traitants, nous réfléchissons à réaliser des réunions d’informations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Coopération parfois compliquée avec IDE du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domicile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90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 projets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L’intégration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aidants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avec un programme plus spécifique</a:t>
            </a:r>
          </a:p>
          <a:p>
            <a:pPr marL="0" indent="0">
              <a:buNone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 visite à domicile pour les patients n’ayant pas terminé le programme et ne souhaitant pas revenir à l’hôpital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60118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fr-FR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Merci de votre attention</a:t>
            </a:r>
            <a:endParaRPr lang="fr-FR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22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683568" y="548681"/>
            <a:ext cx="77724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Pourquoi ce programme ?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7520880" cy="364996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 population vieillissante, n’ayant plus de suivi spécifique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diabète de type 2, pathologie </a:t>
            </a:r>
            <a:r>
              <a:rPr lang="fr-F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prévalente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fr-F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 des premières causes </a:t>
            </a:r>
            <a:r>
              <a:rPr lang="fr-F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mortalité des plus de 75 ans en Alsace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Difficultés pour les patients à prendre cette maladie sourde et muette au sérieux</a:t>
            </a:r>
            <a:endParaRPr lang="fr-FR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Risque vital pour la personne âgée : l’hypoglycémie</a:t>
            </a:r>
            <a:endParaRPr lang="fr-FR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Fréquence des complications </a:t>
            </a:r>
          </a:p>
          <a:p>
            <a:pPr algn="l"/>
            <a:endParaRPr lang="fr-F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1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5" descr="dfdd7eb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150" y="2564904"/>
            <a:ext cx="471170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18423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820891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Présentation du programme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2564904"/>
            <a:ext cx="7920880" cy="3240360"/>
          </a:xfrm>
        </p:spPr>
        <p:txBody>
          <a:bodyPr>
            <a:noAutofit/>
          </a:bodyPr>
          <a:lstStyle/>
          <a:p>
            <a:pPr algn="l"/>
            <a:r>
              <a:rPr lang="fr-F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l’heure actuelle tout patient </a:t>
            </a:r>
            <a:r>
              <a:rPr lang="fr-F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diabétique qui répond au critères d’inclusion (fragilité, 23&lt;MMS&lt;30) admis </a:t>
            </a:r>
            <a:r>
              <a:rPr lang="fr-F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 les unités de SSR, les Hôpitaux de jour et de semaine, en consultation ainsi que les personnes suivant le programme du CERF, se voient proposer le programme d’ETP .</a:t>
            </a:r>
          </a:p>
          <a:p>
            <a:pPr algn="l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Nous avons édité une plaquette explicative. </a:t>
            </a:r>
          </a:p>
          <a:p>
            <a:pPr algn="l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Nous les voyons en entretien diagnostique puis les patients décident s’ils souhaitent participer au programme.</a:t>
            </a:r>
          </a:p>
        </p:txBody>
      </p:sp>
    </p:spTree>
    <p:extLst>
      <p:ext uri="{BB962C8B-B14F-4D97-AF65-F5344CB8AC3E}">
        <p14:creationId xmlns:p14="http://schemas.microsoft.com/office/powerpoint/2010/main" val="303021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496944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Présentation du programme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992888" cy="4536504"/>
          </a:xfrm>
        </p:spPr>
        <p:txBody>
          <a:bodyPr>
            <a:noAutofit/>
          </a:bodyPr>
          <a:lstStyle/>
          <a:p>
            <a:pPr algn="l"/>
            <a:endParaRPr lang="fr-FR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l’issue de l’entretien diagnostique </a:t>
            </a:r>
            <a:r>
              <a:rPr lang="fr-F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fr-F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ateliers sont proposés au choix :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Atelier 1 :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utocontrôle de la glycémie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Atelier 2 : vos signes d’hypoglycémie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Atelier 3 : les injections d’insuline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Atelier 4 : activité physique adaptée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Atelier 5 : le diabète : apport de connaissances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Atelier 6 : le pied diabétique : recommandations pratiques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Atelier 7 : alimentation : recommandations </a:t>
            </a:r>
            <a:r>
              <a:rPr lang="fr-F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pratiques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Atelier 8 : évaluation du programme par les patients avec un outil de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Photolangage</a:t>
            </a:r>
            <a:endParaRPr lang="fr-F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36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692697"/>
            <a:ext cx="8424936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Présentation du programme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8424936" cy="4752528"/>
          </a:xfrm>
        </p:spPr>
        <p:txBody>
          <a:bodyPr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fr-F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 terme </a:t>
            </a:r>
            <a:r>
              <a:rPr lang="fr-F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la prise en charge, un </a:t>
            </a:r>
            <a:r>
              <a:rPr lang="fr-F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atelier de synthèse  (Atelier 8) permet à </a:t>
            </a:r>
            <a:r>
              <a:rPr lang="fr-F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chaque patient </a:t>
            </a:r>
            <a:r>
              <a:rPr lang="fr-F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faire un retour sur </a:t>
            </a:r>
            <a:r>
              <a:rPr lang="fr-F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 expérience du programme </a:t>
            </a:r>
            <a:r>
              <a:rPr lang="fr-F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 le biais d’un </a:t>
            </a:r>
            <a:r>
              <a:rPr lang="fr-FR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photolangage</a:t>
            </a:r>
            <a:endParaRPr lang="fr-FR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fr-F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mois après la fin du programme chaque patient est </a:t>
            </a:r>
            <a:r>
              <a:rPr lang="fr-F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contacté par téléphone </a:t>
            </a:r>
            <a:r>
              <a:rPr lang="fr-F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afin d’évaluer l’efficacité </a:t>
            </a:r>
            <a:r>
              <a:rPr lang="fr-F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 programme au long court et s’ils souhaitent de nouvelles informations</a:t>
            </a:r>
            <a:endParaRPr lang="fr-FR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fr-F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66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b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Qui intervient ?</a:t>
            </a:r>
            <a:b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médecin : coordonnateur du projet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cadre de santé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infirmières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aide-soignantes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professeur APA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psychologue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87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21196" y="2564905"/>
            <a:ext cx="8229600" cy="27363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 réunion d’équipe par mois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jours dédiés par semaine avec 2 soignants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local à disposition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Fonctionne à moyens constants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67544" y="692696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Fonctionnement</a:t>
            </a:r>
            <a:endParaRPr lang="fr-F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1825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Notre programme en chiffre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 et demi d’existence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214 entretiens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diagnostiques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179 programmes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34 refus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après entretien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personne décédée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45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839</TotalTime>
  <Words>471</Words>
  <Application>Microsoft Office PowerPoint</Application>
  <PresentationFormat>Affichage à l'écran (4:3)</PresentationFormat>
  <Paragraphs>67</Paragraphs>
  <Slides>12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Débit</vt:lpstr>
      <vt:lpstr>      Education Thérapeutique du Patient âgé de plus de 60 ans, Diabétique de type 2, Fragile,  présentant ou non des troubles cognitifs mineurs  et/ou de son aidant.   Pôle de Gériatrie de Mulhouse Hôpitaux de jour, Hôpital de semaine, SSR CERF (Centre de Réentrainement à L’EFfort)   Congrès des Hôpitaux de jour – Colmar 7 et 8 juin 2018    </vt:lpstr>
      <vt:lpstr>Pourquoi ce programme ?</vt:lpstr>
      <vt:lpstr>Présentation PowerPoint</vt:lpstr>
      <vt:lpstr>Présentation du programme</vt:lpstr>
      <vt:lpstr>Présentation du programme</vt:lpstr>
      <vt:lpstr>Présentation du programme</vt:lpstr>
      <vt:lpstr>                          Qui intervient ? </vt:lpstr>
      <vt:lpstr> </vt:lpstr>
      <vt:lpstr>Notre programme en chiffre</vt:lpstr>
      <vt:lpstr>Oui mais …</vt:lpstr>
      <vt:lpstr>Nos projets </vt:lpstr>
      <vt:lpstr>Merci de votre attention</vt:lpstr>
    </vt:vector>
  </TitlesOfParts>
  <Company>GHRMSA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Thérapeutique du Patient âgé de plus de 60 ans, Diabétique de type 2, Fragile, présentant ou non des troubles cognitifs mineurs et/ou de son aidant.</dc:title>
  <dc:creator>KELLER Audrey</dc:creator>
  <cp:lastModifiedBy>DANNENBERGER Nathalie</cp:lastModifiedBy>
  <cp:revision>46</cp:revision>
  <dcterms:created xsi:type="dcterms:W3CDTF">2017-09-07T08:05:50Z</dcterms:created>
  <dcterms:modified xsi:type="dcterms:W3CDTF">2018-06-06T07:41:41Z</dcterms:modified>
</cp:coreProperties>
</file>